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52D25A2-6992-4A70-890D-A5C244BE5231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AC1FACD-18D7-4C45-8A44-457DDFF2B96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O" sz="3200" dirty="0" smtClean="0"/>
              <a:t>Propósito # 58:  frases que usas de cuando compras</a:t>
            </a:r>
            <a:endParaRPr lang="es-CO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752600"/>
            <a:ext cx="7406640" cy="4495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r>
              <a:rPr lang="en-US" dirty="0" smtClean="0"/>
              <a:t>: </a:t>
            </a:r>
          </a:p>
          <a:p>
            <a:r>
              <a:rPr lang="en-US" dirty="0" smtClean="0"/>
              <a:t>Match the following vocabulary words. </a:t>
            </a:r>
          </a:p>
          <a:p>
            <a:endParaRPr lang="en-US" dirty="0" smtClean="0"/>
          </a:p>
          <a:p>
            <a:r>
              <a:rPr lang="es-CO" dirty="0" smtClean="0"/>
              <a:t>___ Cajera				a.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buy</a:t>
            </a:r>
            <a:endParaRPr lang="es-CO" dirty="0" smtClean="0"/>
          </a:p>
          <a:p>
            <a:r>
              <a:rPr lang="es-CO" dirty="0" smtClean="0"/>
              <a:t>___ Cliente				b. </a:t>
            </a:r>
            <a:r>
              <a:rPr lang="es-CO" dirty="0" err="1" smtClean="0"/>
              <a:t>Chasier</a:t>
            </a:r>
            <a:r>
              <a:rPr lang="es-CO" dirty="0" smtClean="0"/>
              <a:t> </a:t>
            </a:r>
          </a:p>
          <a:p>
            <a:r>
              <a:rPr lang="es-CO" dirty="0" smtClean="0"/>
              <a:t>___Caja				c. </a:t>
            </a:r>
            <a:r>
              <a:rPr lang="es-CO" dirty="0" err="1" smtClean="0"/>
              <a:t>Client</a:t>
            </a:r>
            <a:endParaRPr lang="es-CO" dirty="0" smtClean="0"/>
          </a:p>
          <a:p>
            <a:r>
              <a:rPr lang="es-CO" dirty="0" smtClean="0"/>
              <a:t>___Almacén				d. Shopping </a:t>
            </a:r>
            <a:r>
              <a:rPr lang="es-CO" dirty="0" err="1" smtClean="0"/>
              <a:t>cart</a:t>
            </a: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___ Comprar			e. Cash </a:t>
            </a:r>
            <a:r>
              <a:rPr lang="es-CO" dirty="0" err="1" smtClean="0"/>
              <a:t>register</a:t>
            </a:r>
            <a:endParaRPr lang="es-CO" dirty="0" smtClean="0"/>
          </a:p>
          <a:p>
            <a:r>
              <a:rPr lang="es-CO" dirty="0" smtClean="0"/>
              <a:t>___ Carro de compras		f. </a:t>
            </a:r>
            <a:r>
              <a:rPr lang="es-CO" dirty="0" err="1" smtClean="0"/>
              <a:t>Store</a:t>
            </a:r>
            <a:endParaRPr lang="es-CO" dirty="0" smtClean="0"/>
          </a:p>
          <a:p>
            <a:endParaRPr lang="es-CO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71600" y="30480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3657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40386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4572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48768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1600" y="54102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Vrinda"/>
                <a:cs typeface="Vrinda"/>
              </a:rPr>
              <a:t>¿</a:t>
            </a:r>
            <a:r>
              <a:rPr lang="es-CO" dirty="0" smtClean="0">
                <a:latin typeface="Vrinda"/>
                <a:cs typeface="Vrinda"/>
              </a:rPr>
              <a:t>Cuánto vale?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Colombian price  (divided by) 2000 = USA $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s-CO" dirty="0" smtClean="0"/>
              <a:t>Escribe el precio ($$) de  la cama, el comedor y la biblioteca. </a:t>
            </a:r>
          </a:p>
          <a:p>
            <a:pPr>
              <a:buNone/>
            </a:pPr>
            <a:endParaRPr lang="es-CO" dirty="0" smtClean="0">
              <a:latin typeface="Vrinda"/>
              <a:cs typeface="Vrinda"/>
            </a:endParaRPr>
          </a:p>
          <a:p>
            <a:pPr>
              <a:buNone/>
            </a:pPr>
            <a:r>
              <a:rPr lang="es-CO" dirty="0" err="1" smtClean="0">
                <a:latin typeface="Vrinda"/>
                <a:cs typeface="Vrinda"/>
              </a:rPr>
              <a:t>Answer</a:t>
            </a:r>
            <a:r>
              <a:rPr lang="es-CO" dirty="0" smtClean="0">
                <a:latin typeface="Vrinda"/>
                <a:cs typeface="Vrinda"/>
              </a:rPr>
              <a:t> in a complete </a:t>
            </a:r>
            <a:r>
              <a:rPr lang="es-CO" dirty="0" err="1" smtClean="0">
                <a:latin typeface="Vrinda"/>
                <a:cs typeface="Vrinda"/>
              </a:rPr>
              <a:t>sentence</a:t>
            </a:r>
            <a:endParaRPr lang="es-CO" dirty="0" smtClean="0">
              <a:latin typeface="Vrinda"/>
              <a:cs typeface="Vrinda"/>
            </a:endParaRPr>
          </a:p>
          <a:p>
            <a:pPr>
              <a:buNone/>
            </a:pPr>
            <a:r>
              <a:rPr lang="es-CO" dirty="0" smtClean="0">
                <a:latin typeface="Vrinda"/>
                <a:cs typeface="Vrinda"/>
              </a:rPr>
              <a:t>¿Cuánto vale en </a:t>
            </a:r>
            <a:r>
              <a:rPr lang="es-CO" dirty="0" err="1" smtClean="0">
                <a:latin typeface="Vrinda"/>
                <a:cs typeface="Vrinda"/>
              </a:rPr>
              <a:t>dolares</a:t>
            </a:r>
            <a:r>
              <a:rPr lang="es-CO" dirty="0" smtClean="0">
                <a:latin typeface="Vrinda"/>
                <a:cs typeface="Vrinda"/>
              </a:rPr>
              <a:t>?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6488" cy="563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4" name="Content Placeholder 3" descr="Screen shot 2012-04-30 at 10.27.35 A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8200"/>
            <a:ext cx="9143999" cy="601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Actividad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Escribe</a:t>
            </a:r>
            <a:r>
              <a:rPr lang="en-US" dirty="0" smtClean="0"/>
              <a:t> la </a:t>
            </a:r>
            <a:r>
              <a:rPr lang="en-US" dirty="0" err="1" smtClean="0"/>
              <a:t>lista</a:t>
            </a:r>
            <a:r>
              <a:rPr lang="en-US" dirty="0" smtClean="0"/>
              <a:t> de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vas a </a:t>
            </a:r>
            <a:r>
              <a:rPr lang="en-US" dirty="0" err="1" smtClean="0"/>
              <a:t>comprar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la casa de </a:t>
            </a:r>
            <a:r>
              <a:rPr lang="en-US" smtClean="0"/>
              <a:t>los Simpson.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Abre</a:t>
            </a:r>
            <a:r>
              <a:rPr lang="en-US" dirty="0" smtClean="0"/>
              <a:t> el </a:t>
            </a:r>
            <a:r>
              <a:rPr lang="en-US" dirty="0" err="1" smtClean="0"/>
              <a:t>libro</a:t>
            </a:r>
            <a:r>
              <a:rPr lang="en-US" dirty="0" smtClean="0"/>
              <a:t> en la </a:t>
            </a:r>
            <a:r>
              <a:rPr lang="en-US" dirty="0" err="1" smtClean="0"/>
              <a:t>pagina</a:t>
            </a:r>
            <a:r>
              <a:rPr lang="en-US" dirty="0" smtClean="0"/>
              <a:t> 276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With a partner, write a short dialog between  “ el </a:t>
            </a:r>
            <a:r>
              <a:rPr lang="en-US" dirty="0" err="1" smtClean="0"/>
              <a:t>cliente</a:t>
            </a:r>
            <a:r>
              <a:rPr lang="en-US" dirty="0" smtClean="0"/>
              <a:t> y el </a:t>
            </a:r>
            <a:r>
              <a:rPr lang="en-US" dirty="0" err="1" smtClean="0"/>
              <a:t>ayudante</a:t>
            </a:r>
            <a:r>
              <a:rPr lang="en-US" dirty="0" smtClean="0"/>
              <a:t>” (to be presented in class) 10 min.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pictures or drawings of the furniture you have chosen to buy for the Simpson’s house.</a:t>
            </a:r>
          </a:p>
          <a:p>
            <a:r>
              <a:rPr lang="en-US" dirty="0" smtClean="0"/>
              <a:t>Bring your floor plan.  You should have all rooms labeled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 should have the rubric with in class.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74</TotalTime>
  <Words>158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Propósito # 58:  frases que usas de cuando compras</vt:lpstr>
      <vt:lpstr>¿Cuánto vale?</vt:lpstr>
      <vt:lpstr>Actividad 2</vt:lpstr>
      <vt:lpstr>Actividad 3</vt:lpstr>
      <vt:lpstr>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# 58: ¿Qué dices cuando compras?</dc:title>
  <dc:creator>Ivone</dc:creator>
  <cp:lastModifiedBy>Ivone</cp:lastModifiedBy>
  <cp:revision>7</cp:revision>
  <dcterms:created xsi:type="dcterms:W3CDTF">2012-05-14T19:05:34Z</dcterms:created>
  <dcterms:modified xsi:type="dcterms:W3CDTF">2012-05-14T13:12:46Z</dcterms:modified>
</cp:coreProperties>
</file>